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910742"/>
            <a:ext cx="12070080" cy="427939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600" spc="-6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061" y="5346744"/>
            <a:ext cx="12070080" cy="1371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 algn="ctr">
              <a:buNone/>
              <a:defRPr sz="2880"/>
            </a:lvl2pPr>
            <a:lvl3pPr marL="1097280" indent="0" algn="ctr">
              <a:buNone/>
              <a:defRPr sz="288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069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986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97734"/>
            <a:ext cx="3154680" cy="69089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97734"/>
            <a:ext cx="9281160" cy="6908906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03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53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56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351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4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75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033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43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182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910742"/>
            <a:ext cx="12070080" cy="427939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9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5343754"/>
            <a:ext cx="12070080" cy="1371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474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735" y="2214881"/>
            <a:ext cx="5925312" cy="482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1504" y="2214882"/>
            <a:ext cx="5925312" cy="482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737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6736" y="3098801"/>
            <a:ext cx="5925312" cy="4053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1504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1504" y="3098801"/>
            <a:ext cx="5925312" cy="4053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960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794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088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" y="0"/>
            <a:ext cx="4860949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848085" y="0"/>
            <a:ext cx="76810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13231"/>
            <a:ext cx="3840480" cy="2743200"/>
          </a:xfrm>
        </p:spPr>
        <p:txBody>
          <a:bodyPr anchor="b">
            <a:norm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877824"/>
            <a:ext cx="7790688" cy="630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3511296"/>
            <a:ext cx="3840480" cy="405494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614" y="7751743"/>
            <a:ext cx="3142212" cy="438150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60720" y="7751743"/>
            <a:ext cx="5577840" cy="43815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856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943600"/>
            <a:ext cx="1462659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5898091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6089904"/>
            <a:ext cx="12135917" cy="987552"/>
          </a:xfrm>
        </p:spPr>
        <p:txBody>
          <a:bodyPr lIns="91440" tIns="0" rIns="91440" bIns="0" anchor="b">
            <a:no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" y="0"/>
            <a:ext cx="14630382" cy="589809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840">
                <a:solidFill>
                  <a:schemeClr val="bg1"/>
                </a:solidFill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736" y="7088428"/>
            <a:ext cx="12135917" cy="71323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720"/>
              </a:spcAft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281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80960"/>
            <a:ext cx="146304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601179"/>
            <a:ext cx="14630401" cy="79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4881"/>
            <a:ext cx="12070080" cy="48280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37" y="7751743"/>
            <a:ext cx="29667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3422" y="7751743"/>
            <a:ext cx="578736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550" y="7751743"/>
            <a:ext cx="157443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32238" y="2085414"/>
            <a:ext cx="119603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7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lvl1pPr algn="l" defTabSz="1097280" rtl="0" eaLnBrk="1" latinLnBrk="0" hangingPunct="1">
        <a:lnSpc>
          <a:spcPct val="85000"/>
        </a:lnSpc>
        <a:spcBef>
          <a:spcPct val="0"/>
        </a:spcBef>
        <a:buNone/>
        <a:defRPr sz="5760" kern="1200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9728" indent="-109728" algn="l" defTabSz="1097280" rtl="0" eaLnBrk="1" latinLnBrk="0" hangingPunct="1">
        <a:lnSpc>
          <a:spcPct val="90000"/>
        </a:lnSpc>
        <a:spcBef>
          <a:spcPts val="1440"/>
        </a:spcBef>
        <a:spcAft>
          <a:spcPts val="24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0858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0314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9770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19226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2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6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0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4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85619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PHP मा अपरेटरहरू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919180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PHP मा अपरेटरहरू विभिन्न प्रकारका हुन्छन्। यिनीहरूले भेरिएबल र मानहरूमा गणितीय, तार्किक, तुलना, स्ट्रिङ, एरे, र असाइनमेन्ट जस्ता कार्यहरू गर्न सहयोग पुर्‍याउँछन्।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497228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4979908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4954429"/>
            <a:ext cx="2583537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Rajkumar Thakur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2880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गणितीय अपरेटरहरू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26099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74" y="2318980"/>
            <a:ext cx="337899" cy="4224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101959" y="226099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थप (+)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101959" y="2756535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$a + $b: $a र $b को योग</a:t>
            </a:r>
            <a:endParaRPr lang="en-US" sz="1850" dirty="0"/>
          </a:p>
        </p:txBody>
      </p:sp>
      <p:sp>
        <p:nvSpPr>
          <p:cNvPr id="8" name="Shape 4"/>
          <p:cNvSpPr/>
          <p:nvPr/>
        </p:nvSpPr>
        <p:spPr>
          <a:xfrm>
            <a:off x="6324124" y="3648075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374" y="3706058"/>
            <a:ext cx="337899" cy="4224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101959" y="36480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घटाउ (-)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101959" y="4143613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$a - $b: $a बाट $b घटाइएको मान</a:t>
            </a:r>
            <a:endParaRPr lang="en-US" sz="1850" dirty="0"/>
          </a:p>
        </p:txBody>
      </p:sp>
      <p:sp>
        <p:nvSpPr>
          <p:cNvPr id="12" name="Shape 7"/>
          <p:cNvSpPr/>
          <p:nvPr/>
        </p:nvSpPr>
        <p:spPr>
          <a:xfrm>
            <a:off x="6324124" y="5035153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374" y="5093137"/>
            <a:ext cx="337899" cy="42243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101959" y="503515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गुणा (*)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101959" y="5530691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$a * $b: $a र $b को गुणनफल</a:t>
            </a:r>
            <a:endParaRPr lang="en-US" sz="1850" dirty="0"/>
          </a:p>
        </p:txBody>
      </p:sp>
      <p:sp>
        <p:nvSpPr>
          <p:cNvPr id="16" name="Shape 10"/>
          <p:cNvSpPr/>
          <p:nvPr/>
        </p:nvSpPr>
        <p:spPr>
          <a:xfrm>
            <a:off x="6324124" y="6422231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374" y="6480215"/>
            <a:ext cx="337899" cy="42243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101959" y="64222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भाग (/)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7101959" y="6917769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$a / $b: $a लाई $b बाट भाग गर्दा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20479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असाइनमेन्ट अपरेटरहरू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267789"/>
            <a:ext cx="7468553" cy="2757011"/>
          </a:xfrm>
          <a:prstGeom prst="roundRect">
            <a:avLst>
              <a:gd name="adj" fmla="val 364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45344" y="3275409"/>
            <a:ext cx="7452479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85493" y="3426619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अपरेटर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3573185" y="3426619"/>
            <a:ext cx="199763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अर्थ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6057067" y="3426619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उदाहरण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845344" y="3960852"/>
            <a:ext cx="7452479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85493" y="4112062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=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3573185" y="4112062"/>
            <a:ext cx="199763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मान असाइन गर्नु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6057067" y="4112062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$x = 5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845344" y="4646295"/>
            <a:ext cx="7452479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85493" y="4797504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+=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3573185" y="4797504"/>
            <a:ext cx="199763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थपेर असाइन गर्नु</a:t>
            </a:r>
            <a:endParaRPr lang="en-US" sz="1850" dirty="0"/>
          </a:p>
        </p:txBody>
      </p:sp>
      <p:sp>
        <p:nvSpPr>
          <p:cNvPr id="16" name="Text 13"/>
          <p:cNvSpPr/>
          <p:nvPr/>
        </p:nvSpPr>
        <p:spPr>
          <a:xfrm>
            <a:off x="6057067" y="4797504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$x += 3 ⇒ $x = $x + 3</a:t>
            </a:r>
            <a:endParaRPr lang="en-US" sz="1850" dirty="0"/>
          </a:p>
        </p:txBody>
      </p:sp>
      <p:sp>
        <p:nvSpPr>
          <p:cNvPr id="17" name="Shape 14"/>
          <p:cNvSpPr/>
          <p:nvPr/>
        </p:nvSpPr>
        <p:spPr>
          <a:xfrm>
            <a:off x="845344" y="5331738"/>
            <a:ext cx="7452479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085493" y="5482947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-=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3573185" y="5482947"/>
            <a:ext cx="199763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घटाएर असाइन गर्नु</a:t>
            </a:r>
            <a:endParaRPr lang="en-US" sz="1850" dirty="0"/>
          </a:p>
        </p:txBody>
      </p:sp>
      <p:sp>
        <p:nvSpPr>
          <p:cNvPr id="20" name="Text 17"/>
          <p:cNvSpPr/>
          <p:nvPr/>
        </p:nvSpPr>
        <p:spPr>
          <a:xfrm>
            <a:off x="6057067" y="5482947"/>
            <a:ext cx="200144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$x -= 2 ⇒ $x = $x - 2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42886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तुलना अपरेटरहरू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491859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27311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बराबरी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22671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== (बराबर), === (समान र प्रकार पनि समान)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3928110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16742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असमानता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4662964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!= (बराबर होइन), !== (समान होइन वा प्रकार फरक)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364361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56036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तुलनात्मक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099215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&lt; (सानो), &gt; (ठूलो), &lt;= (सानो वा बराबर), &gt;= (ठूलो वा बराबर)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601908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इन्क्रिमेन्ट/डिक्रिमेन्ट अपरेटरहरू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++$x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53913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प्री-इन्क्रिमेन्ट (पहिले बढाउँछ)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3516" y="3183969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9941243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$x++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41243" y="353913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पोस्ट-इन्क्रिमेन्ट (पछि बढाउँछ)</a:t>
            </a:r>
            <a:endParaRPr lang="en-US" sz="18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34388" y="3569732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800" dirty="0"/>
          </a:p>
        </p:txBody>
      </p:sp>
      <p:sp>
        <p:nvSpPr>
          <p:cNvPr id="11" name="Text 7"/>
          <p:cNvSpPr/>
          <p:nvPr/>
        </p:nvSpPr>
        <p:spPr>
          <a:xfrm>
            <a:off x="9941243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--$x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41243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प्री-डिक्रिमेन्ट (पहिले घटाउँछ)</a:t>
            </a:r>
            <a:endParaRPr lang="en-US" sz="18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48625" y="5780603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800" dirty="0"/>
          </a:p>
        </p:txBody>
      </p:sp>
      <p:sp>
        <p:nvSpPr>
          <p:cNvPr id="15" name="Text 10"/>
          <p:cNvSpPr/>
          <p:nvPr/>
        </p:nvSpPr>
        <p:spPr>
          <a:xfrm>
            <a:off x="1872972" y="54900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$x--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837724" y="5985629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पोस्ट-डिक्रिमेन्ट (पछि घटाउँछ)</a:t>
            </a:r>
            <a:endParaRPr lang="en-US" sz="18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7753" y="5394841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6872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तार्किक र स्ट्रिङ अपरेटरहरू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47102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तार्किक अपरेटरहरू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06229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यी अपरेटरहरू सर्तहरू संयोजन गर्न प्रयोग गरिन्छ: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66070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&amp;&amp;: र (AND) - ($a == 5 &amp;&amp; $b == 10)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12742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||: वा (OR) - ($a == 5 || $b == 10)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559415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!: होइन (NOT) - !($a == 5)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347102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स्ट्रिङ अपरेटरहरू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14761" y="406229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यी अपरेटरहरू स्ट्रिङहरू संयोजन गर्न प्रयोग गरिन्छ: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466070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.: स्ट्रिङ जोड्ने - $txt1 . $txt2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614761" y="512742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.=: स्ट्रिङ जोडेर असाइन गर्ने - $txt1 .= $txt2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20159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एरे अपरेटरहरू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8465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एरे युनियन (+)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84659" y="6007060"/>
            <a:ext cx="36648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$a + $b: दुई एरेहरू मिलाउने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8270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एरे तुलना (==)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8270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$a == $b: दुई एरेहरूमा समान की/भ्यालु जोडीहरू छन् कि छैनन्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5264587"/>
            <a:ext cx="4158734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80759" y="551152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एरे समानता (===)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80759" y="6007060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$a === $b: समान की/भ्यालु जोडीहरू र क्रम पनि समान छ कि छैन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379</Words>
  <Application>Microsoft Office PowerPoint</Application>
  <PresentationFormat>Custom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Source Sans Pro</vt:lpstr>
      <vt:lpstr>Source Sans Pro Bold</vt:lpstr>
      <vt:lpstr>Source Serif Pro Semi Bold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DELL</cp:lastModifiedBy>
  <cp:revision>2</cp:revision>
  <dcterms:created xsi:type="dcterms:W3CDTF">2025-04-17T01:31:38Z</dcterms:created>
  <dcterms:modified xsi:type="dcterms:W3CDTF">2026-03-11T01:45:30Z</dcterms:modified>
</cp:coreProperties>
</file>