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DM Sans Semi Bold" panose="020B0604020202020204" charset="0"/>
      <p:regular r:id="rId15"/>
    </p:embeddedFont>
    <p:embeddedFont>
      <p:font typeface="Inter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45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314A-0228-495E-8385-246F0F6A4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7A2A0-5D88-4063-956B-AFC76F4FC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743E-D4E6-4480-ABD1-E825B863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E2632-C0D7-4F8C-B1F3-4EB5A79A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133E-93FB-429E-A334-C2280998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93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5218-D3F3-4D69-B4C1-5F9EC49C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92E90-A4B2-4A4D-AEDD-20A2EA9D8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00486-4A87-4B07-911F-30518105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64B8F-8C48-4FED-A3B4-A949BF6F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C204-AE43-45DC-8008-D023658B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22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3DD37-B10E-40BA-89CE-9FEC8C871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92C97-78F6-4636-BD6F-A4E3C1A10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748CD-3E97-438C-B413-69A84A93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A3E3B-7CB0-45C7-A274-5D0E5631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5A02C-B29D-439A-A764-2F435F8F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3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8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5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53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6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411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3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A87A-89FF-49B0-ABBA-2482B88A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82D2C-8C26-4E2B-A416-B6AB606E1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6557D-9846-4BA0-817E-92C7B673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323A9-E9F6-4905-A54B-B5B0C42A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1B111-A6D8-44F7-837B-BB56083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77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964B-537B-4183-93D7-DF21E341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BCB3-73DB-4602-A7A3-33B49FCE2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9363-042B-4734-B57B-F9D5E1D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82820-3356-4DA6-A3AD-2FAF8296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B15BA-D2B0-45A3-9891-A2224945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12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9B1E-AC9B-4389-BFF6-711E4497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FD35B-D223-4581-9D46-81AF52EDE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DB6F5-8821-4B93-A1A0-8E4C44671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705CE-FFC9-42E8-AF06-D9415246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F3490-B12C-499C-AEE6-BD979BF7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0AF5D-8B8B-436B-BA6E-2FF86224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623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A1C8-E573-4032-9791-369D8B37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C5ADA-DA12-4999-95FB-DAC5B49B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A41FA-C2E5-4548-AEFD-A063C06F5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F3CC8-6E60-438B-8235-AE55F5FDF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308BA-4CB7-464A-BDC4-EE560EDAA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B749EA-3CE3-4F64-AD99-135BAA32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988C5-3169-40B3-8F9F-4675DA42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C1128-2297-4317-A594-2697880E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4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2FD-3E43-420A-BADB-2D2A6980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05501-CAF0-4A64-9DE9-A46578A2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5EB48-A8E5-4D63-886F-CEA7214C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78C97-035E-4391-AB19-8D0C17A6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9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0063A-0432-45E5-911F-DE314E53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6F180-D174-4756-AA54-9892A25C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B695B-1639-42E8-BD82-41C7E802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64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A9A0-6E3D-489D-8402-1E280F66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186B-C186-45B1-AF2D-E13FD8526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9A010-DEB4-440B-A91D-D25DDC118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BE614-EDCC-4E25-882F-1ADCD219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D9F61-5AB7-4904-8E97-E0E0F394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9B014-DAC0-4392-B385-E2336817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549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4FCC-BCB3-4360-9F61-1139D5F7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500D5-AF38-466F-86FE-3D1FC5DE5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615EC-DDD0-4304-A74C-CAF3ADEB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6A478-5B68-49F5-8771-57C5A08F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286E1-4EC7-4F57-AE6A-067FFAF3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81FB6-F268-4BD8-8AF4-66079242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80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3CD48-2729-426A-9550-B3CB9A91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9347E-7422-46D5-B063-AADEF9CC2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569F2-E6A6-457C-8002-0908B0474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7032-C599-4934-BA5A-3E5A9AD3634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C84AE-0EC3-479F-B9D1-B072CA653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2A7F-80FD-40D8-9CA6-274D84E23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0865-3B98-4A21-B3EA-9CC4ABED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199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PHP मा Array  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PHP मा array हरूले एकैचोटि धेरै मानहरू (values) भण्डारण गर्न प्रयोग गरिन्छ। तीन प्रमुख प्रकारका array हरू छन्: Numeric (Indexed), Associative, र Multidimensional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1296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13730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112782"/>
            <a:ext cx="276998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64646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Rajkumar Thakur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48721"/>
            <a:ext cx="67158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Numeric (Indexed) Array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244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परिभाषा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0562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प्रत्येक तत्वलाई संख्यात्मक अनुक्रमणिका द्वारा पहुँच गरिन्छ। अनुक्रमणिका 0 बाट सुरु हुन्छ।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244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7599521" y="4033957"/>
            <a:ext cx="6244709" cy="1791652"/>
          </a:xfrm>
          <a:prstGeom prst="roundRect">
            <a:avLst>
              <a:gd name="adj" fmla="val 1899"/>
            </a:avLst>
          </a:prstGeom>
          <a:solidFill>
            <a:srgbClr val="D4F7EC"/>
          </a:solidFill>
          <a:ln/>
        </p:spPr>
      </p:sp>
      <p:sp>
        <p:nvSpPr>
          <p:cNvPr id="7" name="Shape 5"/>
          <p:cNvSpPr/>
          <p:nvPr/>
        </p:nvSpPr>
        <p:spPr>
          <a:xfrm>
            <a:off x="7588210" y="4033957"/>
            <a:ext cx="6267331" cy="1791652"/>
          </a:xfrm>
          <a:prstGeom prst="roundRect">
            <a:avLst>
              <a:gd name="adj" fmla="val 1899"/>
            </a:avLst>
          </a:prstGeom>
          <a:solidFill>
            <a:srgbClr val="D4F7EC"/>
          </a:solidFill>
          <a:ln/>
        </p:spPr>
      </p:sp>
      <p:sp>
        <p:nvSpPr>
          <p:cNvPr id="8" name="Text 6"/>
          <p:cNvSpPr/>
          <p:nvPr/>
        </p:nvSpPr>
        <p:spPr>
          <a:xfrm>
            <a:off x="7815024" y="4203978"/>
            <a:ext cx="581370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$fruits = array("apple", "Banana", "Orange");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echo $fruits[1]; // Output:Banana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?&gt;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130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Associative Array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71712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27171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परिभाषा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20754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प्रत्येक तत्वलाई string key द्वारा पहुँच गरिन्छ। मानहरूलाई नामित कुञ्जीहरूसँग जोड्दछ।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44153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</p:sp>
      <p:sp>
        <p:nvSpPr>
          <p:cNvPr id="8" name="Text 5"/>
          <p:cNvSpPr/>
          <p:nvPr/>
        </p:nvSpPr>
        <p:spPr>
          <a:xfrm>
            <a:off x="1530906" y="44153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1530906" y="5024795"/>
            <a:ext cx="6819305" cy="1791652"/>
          </a:xfrm>
          <a:prstGeom prst="roundRect">
            <a:avLst>
              <a:gd name="adj" fmla="val 1899"/>
            </a:avLst>
          </a:prstGeom>
          <a:solidFill>
            <a:srgbClr val="D4F7EC"/>
          </a:solidFill>
          <a:ln/>
        </p:spPr>
      </p:sp>
      <p:sp>
        <p:nvSpPr>
          <p:cNvPr id="10" name="Shape 7"/>
          <p:cNvSpPr/>
          <p:nvPr/>
        </p:nvSpPr>
        <p:spPr>
          <a:xfrm>
            <a:off x="1519595" y="5024795"/>
            <a:ext cx="6841927" cy="1791652"/>
          </a:xfrm>
          <a:prstGeom prst="roundRect">
            <a:avLst>
              <a:gd name="adj" fmla="val 1899"/>
            </a:avLst>
          </a:prstGeom>
          <a:solidFill>
            <a:srgbClr val="D4F7EC"/>
          </a:solidFill>
          <a:ln/>
        </p:spPr>
      </p:sp>
      <p:sp>
        <p:nvSpPr>
          <p:cNvPr id="11" name="Text 8"/>
          <p:cNvSpPr/>
          <p:nvPr/>
        </p:nvSpPr>
        <p:spPr>
          <a:xfrm>
            <a:off x="1746409" y="5194816"/>
            <a:ext cx="638829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$Age = array("ram" =&gt; 25, "sita" =&gt; 22, "hari" =&gt; 30);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echo "Age of hari: " . $Age["hari"];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?&gt;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1526" y="618649"/>
            <a:ext cx="3880247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🔹</a:t>
            </a:r>
            <a:r>
              <a:rPr lang="en-US" sz="2150" b="1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 ३. Multidimensional Array</a:t>
            </a:r>
            <a:endParaRPr lang="en-US" sz="2150" b="1" dirty="0"/>
          </a:p>
        </p:txBody>
      </p:sp>
      <p:sp>
        <p:nvSpPr>
          <p:cNvPr id="3" name="Text 1"/>
          <p:cNvSpPr/>
          <p:nvPr/>
        </p:nvSpPr>
        <p:spPr>
          <a:xfrm>
            <a:off x="781526" y="1414105"/>
            <a:ext cx="130673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Multidimensional array हरूमा array भित्र अन्य array हरू हुन्छन्, जसले डेटालाई थप जटिल संरचनामा व्यवस्थित गर्न मद्दत गर्दछ।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81526" y="2022634"/>
            <a:ext cx="130673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उदाहरण: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81526" y="2631162"/>
            <a:ext cx="13067348" cy="4979789"/>
          </a:xfrm>
          <a:prstGeom prst="roundRect">
            <a:avLst>
              <a:gd name="adj" fmla="val 673"/>
            </a:avLst>
          </a:prstGeom>
          <a:solidFill>
            <a:srgbClr val="D4F7EC"/>
          </a:solidFill>
          <a:ln/>
        </p:spPr>
      </p:sp>
      <p:sp>
        <p:nvSpPr>
          <p:cNvPr id="6" name="Shape 4"/>
          <p:cNvSpPr/>
          <p:nvPr/>
        </p:nvSpPr>
        <p:spPr>
          <a:xfrm>
            <a:off x="770453" y="2631162"/>
            <a:ext cx="13089493" cy="4979789"/>
          </a:xfrm>
          <a:prstGeom prst="roundRect">
            <a:avLst>
              <a:gd name="adj" fmla="val 673"/>
            </a:avLst>
          </a:prstGeom>
          <a:solidFill>
            <a:srgbClr val="D4F7EC"/>
          </a:solidFill>
          <a:ln/>
        </p:spPr>
      </p:sp>
      <p:sp>
        <p:nvSpPr>
          <p:cNvPr id="7" name="Text 5"/>
          <p:cNvSpPr/>
          <p:nvPr/>
        </p:nvSpPr>
        <p:spPr>
          <a:xfrm>
            <a:off x="993696" y="2798564"/>
            <a:ext cx="12643009" cy="4644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$students = array(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"ram" =&gt; array(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"math" =&gt; 85,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"science" =&gt; 90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),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"sita" =&gt; array(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"math" =&gt; 95,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"science" =&gt; 88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 )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);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echo "ram math mark: " . $students["ram"]["math"]; // output: Ram math mark:: 85</a:t>
            </a:r>
            <a:endParaRPr lang="en-US" sz="1750" dirty="0"/>
          </a:p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highlight>
                  <a:srgbClr val="D4F7EC"/>
                </a:highlight>
                <a:latin typeface="Consolas Medium" pitchFamily="34" charset="0"/>
                <a:ea typeface="Consolas Medium" pitchFamily="34" charset="-122"/>
                <a:cs typeface="Consolas Medium" pitchFamily="34" charset="-120"/>
              </a:rPr>
              <a:t>?&gt;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195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GET vs POST विधि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GET विधि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588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डेटा URL मा पठाइन्छ।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010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सुरक्षित छैन ।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URL को लम्बाइ सीमित छ।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854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ब्राउजर इतिहासमा सुरक्षित हुन्छ।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577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POST विधि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41588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डेटा HTTP अनुरोधमा पठाइन्छ।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6010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सुरक्षित डेटाको लागि उपयुक्त।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0432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ब्राउजर इतिहासमा सुरक्षित हुँदैन।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4854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ठूलो डेटा पठाउन सकिन्छ।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8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3389947"/>
            <a:ext cx="5557480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GET vs POST विधि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954" y="4418052"/>
            <a:ext cx="13074491" cy="3203138"/>
          </a:xfrm>
          <a:prstGeom prst="roundRect">
            <a:avLst>
              <a:gd name="adj" fmla="val 10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5574" y="4425672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09174" y="456664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विशेषता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65194" y="456664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GET विधि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717405" y="456664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POST विधि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85574" y="5063252"/>
            <a:ext cx="13057942" cy="6375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09174" y="520422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डेटा स्थान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65194" y="520422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URL मा देखिने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17405" y="520422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HTTP अनुरोधको शरीरमा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85574" y="5700832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09174" y="584180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सुरक्षा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365194" y="584180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कम सुरक्षित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717405" y="584180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बढी सुरक्षित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85574" y="6338411"/>
            <a:ext cx="13057942" cy="6375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09174" y="647938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डेटा लम्बाइ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5365194" y="6479381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सीमित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717405" y="647938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सीमित छैन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85574" y="6975991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09174" y="711696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प्रयोग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5365194" y="7116961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खोज फारमहरू, फिल्टरहरू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9717405" y="711696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लगइन, दर्ता, फाइल अपलोड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333</Words>
  <Application>Microsoft Office PowerPoint</Application>
  <PresentationFormat>Custom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Inter Medium</vt:lpstr>
      <vt:lpstr>Calibri</vt:lpstr>
      <vt:lpstr>Calibri Light</vt:lpstr>
      <vt:lpstr>Consolas Medium</vt:lpstr>
      <vt:lpstr>Inter Bold</vt:lpstr>
      <vt:lpstr>DM Sans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4</cp:revision>
  <dcterms:created xsi:type="dcterms:W3CDTF">2025-04-20T01:43:28Z</dcterms:created>
  <dcterms:modified xsi:type="dcterms:W3CDTF">2026-03-11T02:03:14Z</dcterms:modified>
</cp:coreProperties>
</file>