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embeddedFontLst>
    <p:embeddedFont>
      <p:font typeface="Arimo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nsolas" panose="020B0609020204030204" pitchFamily="49" charset="0"/>
      <p:regular r:id="rId14"/>
      <p:bold r:id="rId15"/>
      <p:italic r:id="rId16"/>
      <p:boldItalic r:id="rId17"/>
    </p:embeddedFont>
    <p:embeddedFont>
      <p:font typeface="Outfit Extra Bold" panose="020B0604020202020204" charset="0"/>
      <p:regular r:id="rId18"/>
    </p:embeddedFont>
    <p:embeddedFont>
      <p:font typeface="Tw Cen MT" panose="020B0602020104020603" pitchFamily="34" charset="0"/>
      <p:regular r:id="rId19"/>
      <p:bold r:id="rId20"/>
      <p:italic r:id="rId21"/>
      <p:boldItalic r:id="rId22"/>
    </p:embeddedFont>
    <p:embeddedFont>
      <p:font typeface="Tw Cen MT Condensed" panose="020B0606020104020203" pitchFamily="34" charset="0"/>
      <p:regular r:id="rId23"/>
      <p:bold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6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4630400" cy="54864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4630400" cy="54864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5952164"/>
            <a:ext cx="9326880" cy="1755648"/>
          </a:xfrm>
        </p:spPr>
        <p:txBody>
          <a:bodyPr anchor="ctr">
            <a:normAutofit/>
          </a:bodyPr>
          <a:lstStyle>
            <a:lvl1pPr algn="r">
              <a:defRPr sz="6000" spc="24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32720" y="5952164"/>
            <a:ext cx="3840480" cy="1755648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48640" indent="0" algn="ctr">
              <a:buNone/>
              <a:defRPr sz="216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2160"/>
            </a:lvl4pPr>
            <a:lvl5pPr marL="2194560" indent="0" algn="ctr">
              <a:buNone/>
              <a:defRPr sz="2160"/>
            </a:lvl5pPr>
            <a:lvl6pPr marL="2743200" indent="0" algn="ctr">
              <a:buNone/>
              <a:defRPr sz="2160"/>
            </a:lvl6pPr>
            <a:lvl7pPr marL="3291840" indent="0" algn="ctr">
              <a:buNone/>
              <a:defRPr sz="2160"/>
            </a:lvl7pPr>
            <a:lvl8pPr marL="3840480" indent="0" algn="ctr">
              <a:buNone/>
              <a:defRPr sz="2160"/>
            </a:lvl8pPr>
            <a:lvl9pPr marL="4389120" indent="0" algn="ctr">
              <a:buNone/>
              <a:defRPr sz="21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064212" y="6316927"/>
            <a:ext cx="0" cy="10972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16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698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914400"/>
            <a:ext cx="3154680" cy="649224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8721" y="914400"/>
            <a:ext cx="9098280" cy="64922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2070080" y="71116"/>
            <a:ext cx="0" cy="1097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2481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29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133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64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928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91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12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513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4630400" cy="54864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4630400" cy="54864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952164"/>
            <a:ext cx="9326880" cy="1755648"/>
          </a:xfrm>
        </p:spPr>
        <p:txBody>
          <a:bodyPr anchor="ctr">
            <a:normAutofit/>
          </a:bodyPr>
          <a:lstStyle>
            <a:lvl1pPr algn="r">
              <a:defRPr sz="6000" b="0" spc="24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2720" y="5952164"/>
            <a:ext cx="3840480" cy="1755648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064212" y="6316927"/>
            <a:ext cx="0" cy="10972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5718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54" y="702259"/>
            <a:ext cx="11664086" cy="17995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8952" y="2743200"/>
            <a:ext cx="5705856" cy="4828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7184" y="2743200"/>
            <a:ext cx="5705856" cy="4828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20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954" y="2615563"/>
            <a:ext cx="5705856" cy="98755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760" b="0" cap="none" baseline="0">
                <a:solidFill>
                  <a:schemeClr val="accent1"/>
                </a:solidFill>
                <a:latin typeface="+mn-lt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8954" y="3561346"/>
            <a:ext cx="5705856" cy="4009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9066" y="2615563"/>
            <a:ext cx="5705856" cy="98755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76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marL="0" lvl="0" indent="0" algn="l" defTabSz="1097280" rtl="0" eaLnBrk="1" latinLnBrk="0" hangingPunct="1">
              <a:lnSpc>
                <a:spcPct val="90000"/>
              </a:lnSpc>
              <a:spcBef>
                <a:spcPts val="216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89066" y="3561346"/>
            <a:ext cx="5705856" cy="4009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618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358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959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28954" y="565811"/>
            <a:ext cx="5266944" cy="2084832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987552"/>
            <a:ext cx="6814109" cy="622157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8954" y="2709007"/>
            <a:ext cx="5266944" cy="4514753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720"/>
              </a:spcBef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714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952166"/>
            <a:ext cx="9326880" cy="1755648"/>
          </a:xfrm>
        </p:spPr>
        <p:txBody>
          <a:bodyPr anchor="ctr">
            <a:normAutofit/>
          </a:bodyPr>
          <a:lstStyle>
            <a:lvl1pPr algn="r">
              <a:defRPr sz="6000" spc="24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4626742" cy="54864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32720" y="5952166"/>
            <a:ext cx="3840480" cy="1755648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064212" y="6316927"/>
            <a:ext cx="0" cy="1097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511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8954" y="702259"/>
            <a:ext cx="11664086" cy="1799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954" y="2743200"/>
            <a:ext cx="11664088" cy="482803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8955" y="7764845"/>
            <a:ext cx="258497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519" y="7764845"/>
            <a:ext cx="7081751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04800" y="7764845"/>
            <a:ext cx="1168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14400" y="991589"/>
            <a:ext cx="0" cy="10972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8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sldNum="0" hdr="0" ftr="0" dt="0"/>
  <p:txStyles>
    <p:titleStyle>
      <a:lvl1pPr algn="l" defTabSz="1097280" rtl="0" eaLnBrk="1" latinLnBrk="0" hangingPunct="1">
        <a:lnSpc>
          <a:spcPct val="80000"/>
        </a:lnSpc>
        <a:spcBef>
          <a:spcPct val="0"/>
        </a:spcBef>
        <a:buNone/>
        <a:defRPr sz="6000" kern="1200" cap="all" spc="12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09728" indent="-109728" algn="l" defTabSz="1097280" rtl="0" eaLnBrk="1" latinLnBrk="0" hangingPunct="1">
        <a:lnSpc>
          <a:spcPct val="90000"/>
        </a:lnSpc>
        <a:spcBef>
          <a:spcPts val="1440"/>
        </a:spcBef>
        <a:spcAft>
          <a:spcPts val="24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318211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713232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1272845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1459382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1634947" indent="-164592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901434"/>
            <a:ext cx="61652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PHP मा Loop वा Iteration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5037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PHP मा iteration वा loop हरूले कुनै कार्यलाई बारम्बार दोहोर्याउन प्रयोग गरिन्छ। यसले कोडलाई अधिक प्रभावकारी र संक्षिप्त बनाउन मद्दत गर्छ।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494823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495585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4931331"/>
            <a:ext cx="272438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mo Bold" pitchFamily="34" charset="0"/>
                <a:ea typeface="Arimo Bold" pitchFamily="34" charset="-122"/>
                <a:cs typeface="Arimo Bold" pitchFamily="34" charset="-120"/>
              </a:rPr>
              <a:t>by Rajkumar Thakur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0181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for loop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454831"/>
            <a:ext cx="3501509" cy="3705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PHP मा </a:t>
            </a:r>
            <a:r>
              <a:rPr lang="en-US" sz="1750" dirty="0">
                <a:solidFill>
                  <a:srgbClr val="2A2742"/>
                </a:solidFill>
                <a:highlight>
                  <a:srgbClr val="D7D2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for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loop को syntax: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080504"/>
            <a:ext cx="3501509" cy="2517458"/>
          </a:xfrm>
          <a:prstGeom prst="roundRect">
            <a:avLst>
              <a:gd name="adj" fmla="val 3784"/>
            </a:avLst>
          </a:prstGeom>
          <a:solidFill>
            <a:srgbClr val="D7D2F9"/>
          </a:solidFill>
          <a:ln/>
        </p:spPr>
      </p:sp>
      <p:sp>
        <p:nvSpPr>
          <p:cNvPr id="6" name="Shape 3"/>
          <p:cNvSpPr/>
          <p:nvPr/>
        </p:nvSpPr>
        <p:spPr>
          <a:xfrm>
            <a:off x="782479" y="3080504"/>
            <a:ext cx="3524131" cy="2517458"/>
          </a:xfrm>
          <a:prstGeom prst="roundRect">
            <a:avLst>
              <a:gd name="adj" fmla="val 1352"/>
            </a:avLst>
          </a:prstGeom>
          <a:solidFill>
            <a:srgbClr val="D7D2F9"/>
          </a:solidFill>
          <a:ln/>
        </p:spPr>
      </p:sp>
      <p:sp>
        <p:nvSpPr>
          <p:cNvPr id="7" name="Text 4"/>
          <p:cNvSpPr/>
          <p:nvPr/>
        </p:nvSpPr>
        <p:spPr>
          <a:xfrm>
            <a:off x="1009293" y="3250525"/>
            <a:ext cx="307050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highlight>
                  <a:srgbClr val="D7D2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for ($i = 1; $i &lt;= 5; $i++) {
  // code to be executed
  echo "The number is: $i &lt;br&gt;";
}
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4856321" y="24775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कसरी काम गर्छ?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856321" y="3058716"/>
            <a:ext cx="3501509" cy="733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/>
            </a:pP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प्रारम्भ: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750" dirty="0">
                <a:solidFill>
                  <a:srgbClr val="2A2742"/>
                </a:solidFill>
                <a:highlight>
                  <a:srgbClr val="D7D2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$i = 1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- loop counter initialize गर्छ।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856321" y="3871436"/>
            <a:ext cx="3501509" cy="1096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सर्त: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750" dirty="0">
                <a:solidFill>
                  <a:srgbClr val="2A2742"/>
                </a:solidFill>
                <a:highlight>
                  <a:srgbClr val="D7D2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$i &lt;= 5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- प्रत्येक iteration मा check गरिन्छ। loop जारी राख्न true हुनुपर्छ।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856321" y="5047059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3"/>
            </a:pP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कार्यान्वयन: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सर्त true भएमा code execute हुन्छ।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4856321" y="5852160"/>
            <a:ext cx="3501509" cy="1096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Font typeface="+mj-lt"/>
              <a:buAutoNum type="arabicPeriod" startAt="4"/>
            </a:pPr>
            <a:r>
              <a:rPr lang="en-US" sz="1750" b="1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वृद्धि/घटाउ: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750" dirty="0">
                <a:solidFill>
                  <a:srgbClr val="2A2742"/>
                </a:solidFill>
                <a:highlight>
                  <a:srgbClr val="D7D2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$i++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- प्रत्येक iteration पछि loop counter increment हुन्छ।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1033" y="503634"/>
            <a:ext cx="4579263" cy="572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while loop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641033" y="1442204"/>
            <a:ext cx="13348335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PHP मा `while` loop को syntax: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41033" y="1941076"/>
            <a:ext cx="13348335" cy="1446133"/>
          </a:xfrm>
          <a:prstGeom prst="roundRect">
            <a:avLst>
              <a:gd name="adj" fmla="val 5320"/>
            </a:avLst>
          </a:prstGeom>
          <a:solidFill>
            <a:srgbClr val="D7D2F9"/>
          </a:solidFill>
          <a:ln/>
        </p:spPr>
      </p:sp>
      <p:sp>
        <p:nvSpPr>
          <p:cNvPr id="5" name="Shape 3"/>
          <p:cNvSpPr/>
          <p:nvPr/>
        </p:nvSpPr>
        <p:spPr>
          <a:xfrm>
            <a:off x="631984" y="1941076"/>
            <a:ext cx="13366433" cy="1446133"/>
          </a:xfrm>
          <a:prstGeom prst="roundRect">
            <a:avLst>
              <a:gd name="adj" fmla="val 1900"/>
            </a:avLst>
          </a:prstGeom>
          <a:solidFill>
            <a:srgbClr val="D7D2F9"/>
          </a:solidFill>
          <a:ln/>
        </p:spPr>
      </p:sp>
      <p:sp>
        <p:nvSpPr>
          <p:cNvPr id="6" name="Text 4"/>
          <p:cNvSpPr/>
          <p:nvPr/>
        </p:nvSpPr>
        <p:spPr>
          <a:xfrm>
            <a:off x="815102" y="2078355"/>
            <a:ext cx="13000196" cy="1171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highlight>
                  <a:srgbClr val="D7D2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while (condition) {
  // code to be executed
}
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2323386" y="5584627"/>
            <a:ext cx="2289572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सर्त जाँच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641033" y="5980628"/>
            <a:ext cx="3971925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loop को प्रत्येक iteration अघि condition check गरिन्छ।</a:t>
            </a:r>
            <a:endParaRPr lang="en-US" sz="14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194" y="3593187"/>
            <a:ext cx="4671893" cy="4671893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5567243" y="5476637"/>
            <a:ext cx="2739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9925764" y="4274820"/>
            <a:ext cx="2289572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कार्यान्वयन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9925764" y="4670822"/>
            <a:ext cx="4063603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condition सत्य भएमा code execute हुन्छ।</a:t>
            </a:r>
            <a:endParaRPr lang="en-US" sz="14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194" y="3593187"/>
            <a:ext cx="4671893" cy="4671893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8226862" y="4503301"/>
            <a:ext cx="2739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150" dirty="0"/>
          </a:p>
        </p:txBody>
      </p:sp>
      <p:sp>
        <p:nvSpPr>
          <p:cNvPr id="15" name="Text 11"/>
          <p:cNvSpPr/>
          <p:nvPr/>
        </p:nvSpPr>
        <p:spPr>
          <a:xfrm>
            <a:off x="9925764" y="6601658"/>
            <a:ext cx="2289572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वृद्धि/घटाउ</a:t>
            </a:r>
            <a:endParaRPr lang="en-US" sz="1800" dirty="0"/>
          </a:p>
        </p:txBody>
      </p:sp>
      <p:sp>
        <p:nvSpPr>
          <p:cNvPr id="16" name="Text 12"/>
          <p:cNvSpPr/>
          <p:nvPr/>
        </p:nvSpPr>
        <p:spPr>
          <a:xfrm>
            <a:off x="9925764" y="6997660"/>
            <a:ext cx="4063603" cy="585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loop भित्र counter variable increment गरिन्छ (उदाहरण: $i++)।</a:t>
            </a:r>
            <a:endParaRPr lang="en-US" sz="1400" dirty="0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194" y="3593187"/>
            <a:ext cx="4671893" cy="4671893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7740015" y="7293293"/>
            <a:ext cx="273963" cy="342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4013" y="529590"/>
            <a:ext cx="4814649" cy="601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do...while loop</a:t>
            </a:r>
            <a:endParaRPr lang="en-US" sz="3750" dirty="0"/>
          </a:p>
        </p:txBody>
      </p:sp>
      <p:sp>
        <p:nvSpPr>
          <p:cNvPr id="3" name="Shape 1"/>
          <p:cNvSpPr/>
          <p:nvPr/>
        </p:nvSpPr>
        <p:spPr>
          <a:xfrm>
            <a:off x="674013" y="1516618"/>
            <a:ext cx="2213610" cy="3771900"/>
          </a:xfrm>
          <a:prstGeom prst="roundRect">
            <a:avLst>
              <a:gd name="adj" fmla="val 3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444" y="3233261"/>
            <a:ext cx="270748" cy="33849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080147" y="1709142"/>
            <a:ext cx="2082284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पहिले कार्यान्वयन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3080147" y="2125504"/>
            <a:ext cx="2082284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कोड कम्तिमा एक पटक चल्छ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080147" y="2650212"/>
            <a:ext cx="2082284" cy="2445782"/>
          </a:xfrm>
          <a:prstGeom prst="roundRect">
            <a:avLst>
              <a:gd name="adj" fmla="val 3885"/>
            </a:avLst>
          </a:prstGeom>
          <a:solidFill>
            <a:srgbClr val="D7D2F9"/>
          </a:solidFill>
          <a:ln/>
        </p:spPr>
      </p:sp>
      <p:sp>
        <p:nvSpPr>
          <p:cNvPr id="8" name="Shape 5"/>
          <p:cNvSpPr/>
          <p:nvPr/>
        </p:nvSpPr>
        <p:spPr>
          <a:xfrm>
            <a:off x="3070622" y="2650212"/>
            <a:ext cx="2101334" cy="2445782"/>
          </a:xfrm>
          <a:prstGeom prst="roundRect">
            <a:avLst>
              <a:gd name="adj" fmla="val 1375"/>
            </a:avLst>
          </a:prstGeom>
          <a:solidFill>
            <a:srgbClr val="D7D2F9"/>
          </a:solidFill>
          <a:ln/>
        </p:spPr>
      </p:sp>
      <p:sp>
        <p:nvSpPr>
          <p:cNvPr id="9" name="Text 6"/>
          <p:cNvSpPr/>
          <p:nvPr/>
        </p:nvSpPr>
        <p:spPr>
          <a:xfrm>
            <a:off x="3263146" y="2794635"/>
            <a:ext cx="1716286" cy="2156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highlight>
                  <a:srgbClr val="D7D2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$i = 0;
do {
  $i++;
  echo "Number: $i 
";
} while ($i &lt;= 5);
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2983825" y="5278993"/>
            <a:ext cx="10876359" cy="11430"/>
          </a:xfrm>
          <a:prstGeom prst="roundRect">
            <a:avLst>
              <a:gd name="adj" fmla="val 707678"/>
            </a:avLst>
          </a:prstGeom>
          <a:solidFill>
            <a:srgbClr val="BDB8DF"/>
          </a:solidFill>
          <a:ln/>
        </p:spPr>
      </p:sp>
      <p:sp>
        <p:nvSpPr>
          <p:cNvPr id="11" name="Shape 8"/>
          <p:cNvSpPr/>
          <p:nvPr/>
        </p:nvSpPr>
        <p:spPr>
          <a:xfrm>
            <a:off x="674013" y="5384721"/>
            <a:ext cx="4427339" cy="1109543"/>
          </a:xfrm>
          <a:prstGeom prst="roundRect">
            <a:avLst>
              <a:gd name="adj" fmla="val 729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249" y="5770245"/>
            <a:ext cx="270748" cy="338495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293876" y="5577245"/>
            <a:ext cx="1742361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त्यसपछि सर्त जाँच</a:t>
            </a:r>
            <a:endParaRPr lang="en-US" sz="1850" dirty="0"/>
          </a:p>
        </p:txBody>
      </p:sp>
      <p:sp>
        <p:nvSpPr>
          <p:cNvPr id="14" name="Text 10"/>
          <p:cNvSpPr/>
          <p:nvPr/>
        </p:nvSpPr>
        <p:spPr>
          <a:xfrm>
            <a:off x="5293876" y="5993606"/>
            <a:ext cx="1742361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$i &lt;= 5 जस्तो सर्त जाँच्ने</a:t>
            </a:r>
            <a:endParaRPr lang="en-US" sz="1500" dirty="0"/>
          </a:p>
        </p:txBody>
      </p:sp>
      <p:sp>
        <p:nvSpPr>
          <p:cNvPr id="15" name="Shape 11"/>
          <p:cNvSpPr/>
          <p:nvPr/>
        </p:nvSpPr>
        <p:spPr>
          <a:xfrm>
            <a:off x="5197554" y="6484739"/>
            <a:ext cx="8662630" cy="11430"/>
          </a:xfrm>
          <a:prstGeom prst="roundRect">
            <a:avLst>
              <a:gd name="adj" fmla="val 707678"/>
            </a:avLst>
          </a:prstGeom>
          <a:solidFill>
            <a:srgbClr val="BDB8DF"/>
          </a:solidFill>
          <a:ln/>
        </p:spPr>
      </p:sp>
      <p:sp>
        <p:nvSpPr>
          <p:cNvPr id="16" name="Shape 12"/>
          <p:cNvSpPr/>
          <p:nvPr/>
        </p:nvSpPr>
        <p:spPr>
          <a:xfrm>
            <a:off x="674013" y="6590467"/>
            <a:ext cx="6641187" cy="1109543"/>
          </a:xfrm>
          <a:prstGeom prst="roundRect">
            <a:avLst>
              <a:gd name="adj" fmla="val 729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173" y="6975991"/>
            <a:ext cx="270748" cy="338495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7507724" y="6782991"/>
            <a:ext cx="1949410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पुनरावृत्ति</a:t>
            </a:r>
            <a:endParaRPr lang="en-US" sz="1850" dirty="0"/>
          </a:p>
        </p:txBody>
      </p:sp>
      <p:sp>
        <p:nvSpPr>
          <p:cNvPr id="19" name="Text 14"/>
          <p:cNvSpPr/>
          <p:nvPr/>
        </p:nvSpPr>
        <p:spPr>
          <a:xfrm>
            <a:off x="7507724" y="7199352"/>
            <a:ext cx="1949410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सर्त सत्य भए फेरि दोहोर्याउने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732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foreach loop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प्रयोग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747016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Array वा object मा प्रयोग गरिन्छ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सिन्ट्याक्स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74701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foreach ($array as $value) { कोड }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93406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1685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फाइदा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6589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प्रत्येक तत्व सजिलै प्राप्त गर्न सकिन्छ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35373"/>
            <a:ext cx="73944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break र continue statements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111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break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9227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loop लाई तुरुन्तै रोक्न प्रयोग गरिन्छ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4510326"/>
            <a:ext cx="6244709" cy="1428750"/>
          </a:xfrm>
          <a:prstGeom prst="roundRect">
            <a:avLst>
              <a:gd name="adj" fmla="val 6668"/>
            </a:avLst>
          </a:prstGeom>
          <a:solidFill>
            <a:srgbClr val="D7D2F9"/>
          </a:solidFill>
          <a:ln/>
        </p:spPr>
      </p:sp>
      <p:sp>
        <p:nvSpPr>
          <p:cNvPr id="6" name="Shape 4"/>
          <p:cNvSpPr/>
          <p:nvPr/>
        </p:nvSpPr>
        <p:spPr>
          <a:xfrm>
            <a:off x="782479" y="4510326"/>
            <a:ext cx="6267331" cy="1428750"/>
          </a:xfrm>
          <a:prstGeom prst="roundRect">
            <a:avLst>
              <a:gd name="adj" fmla="val 2381"/>
            </a:avLst>
          </a:prstGeom>
          <a:solidFill>
            <a:srgbClr val="D7D2F9"/>
          </a:solidFill>
          <a:ln/>
        </p:spPr>
      </p:sp>
      <p:sp>
        <p:nvSpPr>
          <p:cNvPr id="7" name="Text 5"/>
          <p:cNvSpPr/>
          <p:nvPr/>
        </p:nvSpPr>
        <p:spPr>
          <a:xfrm>
            <a:off x="1009293" y="4680347"/>
            <a:ext cx="581370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highlight>
                  <a:srgbClr val="D7D2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if ($i == 5) {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highlight>
                  <a:srgbClr val="D7D2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break;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highlight>
                  <a:srgbClr val="D7D2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33111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continue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389227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वर्तमान iteration छोडेर अर्को मा जान्छ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7599521" y="4510326"/>
            <a:ext cx="6244709" cy="1428750"/>
          </a:xfrm>
          <a:prstGeom prst="roundRect">
            <a:avLst>
              <a:gd name="adj" fmla="val 6668"/>
            </a:avLst>
          </a:prstGeom>
          <a:solidFill>
            <a:srgbClr val="D7D2F9"/>
          </a:solidFill>
          <a:ln/>
        </p:spPr>
      </p:sp>
      <p:sp>
        <p:nvSpPr>
          <p:cNvPr id="11" name="Shape 9"/>
          <p:cNvSpPr/>
          <p:nvPr/>
        </p:nvSpPr>
        <p:spPr>
          <a:xfrm>
            <a:off x="7588210" y="4510326"/>
            <a:ext cx="6267331" cy="1428750"/>
          </a:xfrm>
          <a:prstGeom prst="roundRect">
            <a:avLst>
              <a:gd name="adj" fmla="val 2381"/>
            </a:avLst>
          </a:prstGeom>
          <a:solidFill>
            <a:srgbClr val="D7D2F9"/>
          </a:solidFill>
          <a:ln/>
        </p:spPr>
      </p:sp>
      <p:sp>
        <p:nvSpPr>
          <p:cNvPr id="12" name="Text 10"/>
          <p:cNvSpPr/>
          <p:nvPr/>
        </p:nvSpPr>
        <p:spPr>
          <a:xfrm>
            <a:off x="7815024" y="4680347"/>
            <a:ext cx="581370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highlight>
                  <a:srgbClr val="D7D2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if ($i == 3) {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highlight>
                  <a:srgbClr val="D7D2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continue;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highlight>
                  <a:srgbClr val="D7D2F9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75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333</Words>
  <Application>Microsoft Office PowerPoint</Application>
  <PresentationFormat>Custom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Wingdings 3</vt:lpstr>
      <vt:lpstr>Outfit Extra Bold</vt:lpstr>
      <vt:lpstr>Tw Cen MT Condensed</vt:lpstr>
      <vt:lpstr>Calibri</vt:lpstr>
      <vt:lpstr>Arimo Bold</vt:lpstr>
      <vt:lpstr>Tw Cen MT</vt:lpstr>
      <vt:lpstr>Arimo</vt:lpstr>
      <vt:lpstr>Consolas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DELL</cp:lastModifiedBy>
  <cp:revision>2</cp:revision>
  <dcterms:created xsi:type="dcterms:W3CDTF">2025-04-18T01:41:41Z</dcterms:created>
  <dcterms:modified xsi:type="dcterms:W3CDTF">2026-03-11T01:47:00Z</dcterms:modified>
</cp:coreProperties>
</file>