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Nunito Semi Bold" panose="020B0604020202020204" charset="0"/>
      <p:regular r:id="rId16"/>
    </p:embeddedFont>
    <p:embeddedFont>
      <p:font typeface="PT Sans" panose="020B0503020203020204" pitchFamily="34" charset="0"/>
      <p:regular r:id="rId17"/>
      <p:bold r:id="rId18"/>
    </p:embeddedFont>
    <p:embeddedFont>
      <p:font typeface="PT Sans Bold" panose="020B0703020203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4784-A2B9-425D-81FA-ACE1C31CE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BA98E-211F-45F2-B072-7A2DEBCB8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5870-A1D2-4ADE-9A3E-C9343C01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9D07B-C46E-4102-ABC4-2CE5BD9A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CCD9C-9716-46B7-BC5D-56EC16A2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020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E1EE-6144-4CD2-A608-79157382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E212B-C0F4-4052-920D-722E5E754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10E7A-AF62-4047-BE50-92992C11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75EF-E252-4581-8125-A8D339DC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066F-6D03-4A42-8E2B-4747F73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50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F801F-5602-4A3F-88C9-448853310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1EA6D-2B54-4305-89EB-FCC98DD0B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6F516-B109-4F30-ABF7-BFAF3216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F77C-C054-4895-ACE4-70F03AC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4661B-54A8-4CD2-88E8-E15C39DF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04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71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78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68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88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52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58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7D8F-806E-43E9-8069-00AACCE7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CF38-5143-41EE-90E5-DB2C32CF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0C00-038E-45F3-A36D-9E2AD5F5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F453D-21A8-4109-A9D9-DF5F3420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CCB8-0684-4649-AD54-E555336E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953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556A-D562-4109-A744-762F6B59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03585-0564-4237-ADC0-BDE3A2983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5CAEB-9889-430E-96E9-E383B08F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0E16-B35E-4C9F-9293-F962DD52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58B0B-4B79-4715-9563-15E4FB67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8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103-AD97-47A8-A43D-27395453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5305-70B7-4AF7-9F95-EB9106E63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91F1D-ADF3-42F0-9B0A-52208291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C07A2-DA1F-48E1-979C-55780EBE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4688D-5070-4149-8190-F3FCE5C3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58DCF-B041-47DC-94B0-125A2EF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14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82C3-F4D9-4B76-BA5A-16491814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A3AC-68C1-45D3-97BD-D9D3BB305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3951C-B60D-4B9F-B600-7540677FB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A17AC-AE85-4381-A082-6B9E2D3AA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9990F-C705-4D95-B688-7AFFC6AA9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CF785-265E-4E7D-949E-0AD6D3AF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CB9F0-1087-4E24-8F2C-8E917BDB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BC793-A7C2-4F20-9EE9-91FD5DAD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0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8495-F8CC-443B-957D-0B42C121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084E3-9120-48CA-AE7C-4049F820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FB39F-B901-4990-93D4-3258FD56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60F0D-E3A9-4812-8ED5-8767394C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18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2DD2B-B79D-4728-A9C3-BFA3E0A1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09D59-0C08-4213-8A2B-71BFF6E1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E80E3-69A1-4AF0-8B9A-0E1F00F1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277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BCC5-D07F-4362-A15A-F721F43F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1F8C-9711-4282-89EC-716E697A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72A09-FF6C-4CB6-BD15-1C00759DA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0D481-3022-4A9F-A356-C0483B76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C212B-33C3-4814-BE6A-C44A44B8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4F9BC-10C6-423E-92D5-522C2713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135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CC14-235B-4898-ACD4-A2495075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6C49D-FD73-41E2-97A9-9DC8C6AF8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D09B5-B5B1-439F-ABC8-626A4FCCD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D2013-CB51-4075-B7BD-82C02A04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6F3AB-4530-4097-BDD7-541D6FA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E5FD5-7DDB-4E1B-A6B8-56507107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8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1155F-9AC0-4CE5-B83B-5A7BA2AD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59438-CFE9-4ACB-9F1B-DD1EAD45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2EFC-6138-49BA-9B8F-EAF78820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84C9-55E9-496E-8954-95ED9376EE2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44996-EC09-46DA-B118-AA3603E7F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CDA53-5B36-4C91-BA45-B92F5CF3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EC7E-F076-42C8-9675-A1D16A3D6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7812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phpMyAdmin र डेटाबेस व्यवस्थापन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945136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phpMyAdmin एक खुला स्रोत वेब-आधारित उपकरण हो। यसले MySQL र MariaDB डेटाबेसहरूलाई वेब ब्राउजरमार्फत सजिलै व्यवस्थापन गर्न अनुमति दिन्छ।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498038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यो PHP मा लेखिएको छ र वेब होस्टिङ्ग प्रदायकहरूद्वारा प्रायः उपलब्ध गराइन्छ।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7724" y="565046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658088"/>
            <a:ext cx="367665" cy="3676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40287" y="5632609"/>
            <a:ext cx="253388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Rajkumar Thakur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72972"/>
            <a:ext cx="797611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phpMyAdmin को प्रमुख विशेषताहरू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332493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37974" y="3382923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615559" y="3324939"/>
            <a:ext cx="282987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प्रयोगकर्ता मैत्री वेब इन्टरफेस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615559" y="3820478"/>
            <a:ext cx="55799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phpMyAdmin को इन्टरफेस सजिलो छ। यसले डेटाबेस व्यवस्थापनलाई सरल बनाउँछ।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7434858" y="332493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35108" y="3382923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212693" y="33249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डेटाबेस व्यवस्थापन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212693" y="3820478"/>
            <a:ext cx="55799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डेटाबेसहरू सिर्जना, सम्पादन, र मेट्न सकिन्छ। यसले प्रयोगकर्तालाई पूर्ण नियन्त्रण दिन्छ।</a:t>
            </a:r>
            <a:endParaRPr lang="en-US" sz="1850" dirty="0"/>
          </a:p>
        </p:txBody>
      </p:sp>
      <p:sp>
        <p:nvSpPr>
          <p:cNvPr id="11" name="Shape 9"/>
          <p:cNvSpPr/>
          <p:nvPr/>
        </p:nvSpPr>
        <p:spPr>
          <a:xfrm>
            <a:off x="837724" y="509504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37974" y="5153025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615559" y="509504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SQL क्वेरीहरू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615559" y="5590580"/>
            <a:ext cx="55799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कस्टम SQL क्वेरीहरू लेख्न र चलाउन सकिन्छ। डेटाबेससँग अन्तरक्रिया गर्न सजिलो छ।</a:t>
            </a:r>
            <a:endParaRPr lang="en-US" sz="1850" dirty="0"/>
          </a:p>
        </p:txBody>
      </p:sp>
      <p:sp>
        <p:nvSpPr>
          <p:cNvPr id="15" name="Shape 13"/>
          <p:cNvSpPr/>
          <p:nvPr/>
        </p:nvSpPr>
        <p:spPr>
          <a:xfrm>
            <a:off x="7434858" y="509504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35108" y="5153025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8212693" y="509504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डेटा आयात/निर्यात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212693" y="5590580"/>
            <a:ext cx="55799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CSV, SQL, XML, जस्ता धेरै स्वरूपहरूमा डेटा आयात गर्न सकिन्छ।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31399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LEFT JOIN (बायाँ जोइन)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64618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4" y="5704165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परिभाषा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बायाँ तालिकाका सबै रेकर्डहरू र दायाँ तालिकामा मिल्ने रेकर्डहरू फिर्ता गर्छ।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5235773" y="564618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024" y="5704165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13609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NULL मान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013609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दायाँ तालिकामा मिल्दो रेकर्ड छैन भने, NULL फिर्ता हुन्छ।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9633823" y="564618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074" y="5704165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411658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11658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सबै कर्मचारीहरूको नाम देखाउँछ, विभाग नभएमा NULL हुनेछ।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276945"/>
            <a:ext cx="580465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RIGHT JOIN (दायाँ जोइन)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339935"/>
            <a:ext cx="1196816" cy="17402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5792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परिभाषा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074789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दायाँ तालिकाका सबै रेकर्डहरू र बायाँ तालिकामा मिल्ने रेकर्डहरू फिर्ता गर्छ।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080153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3194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NULL मान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815007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बायाँ तालिकामा मिल्दो रेकर्ड छैन भने, NULL फिर्ता हुन्छ।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516404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7557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25125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सबै विभागहरूको नाम देखाउँछ, कर्मचारी नभएमा NULL हुनेछ।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836140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FULL OUTER JOIN (पूर्ण बाह्य जोइन)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9478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परिभाषा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443407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दुवै तालिकाका सबै रेकर्डहरू फिर्ता गर्छ।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6" y="3360182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9478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मिलान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443407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मिल्ने रेकर्डहरू मिलाएर प्रस्तुत गर्छ।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336018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029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NULL मान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698450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मिल्दो रेकर्ड नभएका स्थानहरूमा NULL राख्छ।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175" y="5604391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3943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88990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सबै कर्मचारी र विभागहरूको नाम देखाउँछ।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3966" y="560439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587954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CROSS JOIN (क्रस जोइन)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3246358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84988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कार्टेसियन उत्पाद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3345418"/>
            <a:ext cx="44635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दुवै तालिकाका सबै सम्भावित संयोजनहरू फिर्ता गर्छ।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4495681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गणना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7" y="4762381"/>
            <a:ext cx="46504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पहिलो तालिका × दोस्रो तालिका = परिणाम रेकर्ड संख्या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5912644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683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6179344"/>
            <a:ext cx="289381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५ कर्मचारी × ३ विभाग = १५ रेकर्ड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0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329" y="3160633"/>
            <a:ext cx="5599748" cy="609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SQL JOIN प्रकारहरूको सारांश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725329" y="4081105"/>
            <a:ext cx="13179743" cy="3587829"/>
          </a:xfrm>
          <a:prstGeom prst="roundRect">
            <a:avLst>
              <a:gd name="adj" fmla="val 866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32949" y="4088725"/>
            <a:ext cx="13164503" cy="5954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40118" y="4220647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JOIN प्रकार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526179" y="4220647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विवरण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32949" y="4684157"/>
            <a:ext cx="13164503" cy="5954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40118" y="4816078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INNER JOIN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526179" y="4816078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दुवै तालिकामा मिल्ने रेकर्डहरू मात्र फिर्ता गर्छ।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32949" y="5279588"/>
            <a:ext cx="13164503" cy="5954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40118" y="5411510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LEFT JOIN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526179" y="5411510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बायाँ तालिकाका सबै रेकर्डहरू, र दायाँ तालिकामा मिल्ने रेकर्डहरू।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32949" y="5875020"/>
            <a:ext cx="13164503" cy="5954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940118" y="6006941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RIGHT JOIN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526179" y="6006941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दायाँ तालिकाका सबै रेकर्डहरू, र बायाँ तालिकामा मिल्ने रेकर्डहरू।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32949" y="6470452"/>
            <a:ext cx="13164503" cy="5954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940118" y="6602373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FULL OUTER JOIN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526179" y="6602373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दुवै तालिकाका सबै रेकर्डहरू, मिल्दो रेकर्ड नभएमा NULL सहित।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32949" y="7065883"/>
            <a:ext cx="13164503" cy="5954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940118" y="7197804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CROSS JOIN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526179" y="7197804"/>
            <a:ext cx="61641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दुवै तालिकाका सबै सम्भावित संयोजनहरू।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349</Words>
  <Application>Microsoft Office PowerPoint</Application>
  <PresentationFormat>Custom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PT Sans Bold</vt:lpstr>
      <vt:lpstr>PT Sans</vt:lpstr>
      <vt:lpstr>Calibri</vt:lpstr>
      <vt:lpstr>Calibri Light</vt:lpstr>
      <vt:lpstr>Nunito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2</cp:revision>
  <dcterms:created xsi:type="dcterms:W3CDTF">2025-04-20T02:09:20Z</dcterms:created>
  <dcterms:modified xsi:type="dcterms:W3CDTF">2026-03-11T02:05:10Z</dcterms:modified>
</cp:coreProperties>
</file>